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9" r:id="rId5"/>
    <p:sldId id="280" r:id="rId6"/>
    <p:sldId id="281" r:id="rId7"/>
    <p:sldId id="282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83" r:id="rId16"/>
    <p:sldId id="266" r:id="rId17"/>
    <p:sldId id="285" r:id="rId18"/>
    <p:sldId id="267" r:id="rId19"/>
    <p:sldId id="286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84" r:id="rId30"/>
    <p:sldId id="277" r:id="rId31"/>
    <p:sldId id="27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BAF0D6E-3898-42D9-BFF2-ADC847190AE6}">
          <p14:sldIdLst>
            <p14:sldId id="256"/>
            <p14:sldId id="257"/>
          </p14:sldIdLst>
        </p14:section>
        <p14:section name="introduce beta" id="{5CE3A690-B786-4797-9480-F0140FE9E2C0}">
          <p14:sldIdLst>
            <p14:sldId id="258"/>
            <p14:sldId id="279"/>
            <p14:sldId id="280"/>
            <p14:sldId id="281"/>
            <p14:sldId id="282"/>
          </p14:sldIdLst>
        </p14:section>
        <p14:section name="end" id="{C84579F4-3D5B-431E-AE58-FB5176F55AF4}">
          <p14:sldIdLst>
            <p14:sldId id="259"/>
            <p14:sldId id="260"/>
            <p14:sldId id="261"/>
            <p14:sldId id="262"/>
            <p14:sldId id="263"/>
            <p14:sldId id="264"/>
            <p14:sldId id="265"/>
            <p14:sldId id="283"/>
            <p14:sldId id="266"/>
            <p14:sldId id="285"/>
            <p14:sldId id="267"/>
            <p14:sldId id="286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84"/>
            <p14:sldId id="277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92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33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70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28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259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25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023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20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499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25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38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F29BB9-9879-4D77-AD44-3E0719006411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59104-2450-44CF-93A1-B6A2758C3E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4992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5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2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6804C-94C5-409C-888E-D84F0435F1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y-AM" sz="7200" dirty="0">
                <a:latin typeface="GHEA Mariam" panose="02000503080000020003" pitchFamily="50" charset="0"/>
              </a:rPr>
              <a:t>Մաս </a:t>
            </a:r>
            <a:r>
              <a:rPr lang="en-US" sz="7200" dirty="0">
                <a:latin typeface="GHEA Mariam" panose="02000503080000020003" pitchFamily="50" charset="0"/>
              </a:rPr>
              <a:t>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A7FBAD-C667-4A66-BB2A-04DD1A589E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y-AM" sz="3200" dirty="0">
                <a:solidFill>
                  <a:srgbClr val="FFFF00"/>
                </a:solidFill>
                <a:latin typeface="GHEA Mariam" panose="02000503080000020003" pitchFamily="50" charset="0"/>
              </a:rPr>
              <a:t>Կոորդինատների ձևափոխություն</a:t>
            </a:r>
            <a:endParaRPr lang="en-US" sz="32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9742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aceHasNoGrid">
            <a:hlinkClick r:id="" action="ppaction://media"/>
            <a:extLst>
              <a:ext uri="{FF2B5EF4-FFF2-40B4-BE49-F238E27FC236}">
                <a16:creationId xmlns:a16="http://schemas.microsoft.com/office/drawing/2014/main" id="{4D2AD0A2-7D73-4CB3-93C9-9684122F5A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8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ennysGrid">
            <a:hlinkClick r:id="" action="ppaction://media"/>
            <a:extLst>
              <a:ext uri="{FF2B5EF4-FFF2-40B4-BE49-F238E27FC236}">
                <a16:creationId xmlns:a16="http://schemas.microsoft.com/office/drawing/2014/main" id="{EF505B59-5D85-4ABD-8CB9-C51E79D82E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7" end="121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70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4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OriginOfGrid">
            <a:hlinkClick r:id="" action="ppaction://media"/>
            <a:extLst>
              <a:ext uri="{FF2B5EF4-FFF2-40B4-BE49-F238E27FC236}">
                <a16:creationId xmlns:a16="http://schemas.microsoft.com/office/drawing/2014/main" id="{C8CAAE41-DF1E-441D-BBF4-984A2C5324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68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0E233A-053C-45E6-8BF2-B0144D48290F}"/>
              </a:ext>
            </a:extLst>
          </p:cNvPr>
          <p:cNvSpPr txBox="1"/>
          <p:nvPr/>
        </p:nvSpPr>
        <p:spPr>
          <a:xfrm>
            <a:off x="1285164" y="2156346"/>
            <a:ext cx="9621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400" dirty="0" err="1">
                <a:latin typeface="GHEA Mariam" panose="02000503080000020003" pitchFamily="50" charset="0"/>
              </a:rPr>
              <a:t>Ո՞նց</a:t>
            </a:r>
            <a:r>
              <a:rPr lang="hy-AM" sz="4400" dirty="0">
                <a:latin typeface="GHEA Mariam" panose="02000503080000020003" pitchFamily="50" charset="0"/>
              </a:rPr>
              <a:t> թարգմանենք </a:t>
            </a:r>
            <a:r>
              <a:rPr lang="hy-AM" sz="4400" dirty="0" err="1">
                <a:latin typeface="GHEA Mariam" panose="02000503080000020003" pitchFamily="50" charset="0"/>
              </a:rPr>
              <a:t>վեկտորները</a:t>
            </a:r>
            <a:endParaRPr lang="en-US" sz="4400" dirty="0"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BEB81F-BF26-4560-8C15-3A274A59269C}"/>
              </a:ext>
            </a:extLst>
          </p:cNvPr>
          <p:cNvSpPr txBox="1"/>
          <p:nvPr/>
        </p:nvSpPr>
        <p:spPr>
          <a:xfrm>
            <a:off x="10153935" y="3429000"/>
            <a:ext cx="221093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324983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nslateFromJenny.1">
            <a:hlinkClick r:id="" action="ppaction://media"/>
            <a:extLst>
              <a:ext uri="{FF2B5EF4-FFF2-40B4-BE49-F238E27FC236}">
                <a16:creationId xmlns:a16="http://schemas.microsoft.com/office/drawing/2014/main" id="{4FB4889E-87DB-47D7-A01B-4A30B1ADCD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1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lateFromJenny.2">
            <a:hlinkClick r:id="" action="ppaction://media"/>
            <a:extLst>
              <a:ext uri="{FF2B5EF4-FFF2-40B4-BE49-F238E27FC236}">
                <a16:creationId xmlns:a16="http://schemas.microsoft.com/office/drawing/2014/main" id="{06EAC70D-003D-42DB-9172-DC7CE409BC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1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68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lkThroughChangeOfBasisMatrix">
            <a:hlinkClick r:id="" action="ppaction://media"/>
            <a:extLst>
              <a:ext uri="{FF2B5EF4-FFF2-40B4-BE49-F238E27FC236}">
                <a16:creationId xmlns:a16="http://schemas.microsoft.com/office/drawing/2014/main" id="{4FC0B3F3-416E-452C-B796-1B7C54ED9F2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33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2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101A01-A545-4AA4-AC76-93FB33BC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587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ngeOfBasisExample">
            <a:hlinkClick r:id="" action="ppaction://media"/>
            <a:extLst>
              <a:ext uri="{FF2B5EF4-FFF2-40B4-BE49-F238E27FC236}">
                <a16:creationId xmlns:a16="http://schemas.microsoft.com/office/drawing/2014/main" id="{AD97A355-1CC9-4291-A72D-208DFA2680F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5" end="142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4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101A01-A545-4AA4-AC76-93FB33BC0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714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meCoordinateSystem">
            <a:hlinkClick r:id="" action="ppaction://media"/>
            <a:extLst>
              <a:ext uri="{FF2B5EF4-FFF2-40B4-BE49-F238E27FC236}">
                <a16:creationId xmlns:a16="http://schemas.microsoft.com/office/drawing/2014/main" id="{62997249-C469-44B8-90D7-5D89C0F87B7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61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eelsBackwards">
            <a:hlinkClick r:id="" action="ppaction://media"/>
            <a:extLst>
              <a:ext uri="{FF2B5EF4-FFF2-40B4-BE49-F238E27FC236}">
                <a16:creationId xmlns:a16="http://schemas.microsoft.com/office/drawing/2014/main" id="{2B0D51DA-DFB9-4916-B139-7B8FBE3DF6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0050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7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4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allInverse">
            <a:hlinkClick r:id="" action="ppaction://media"/>
            <a:extLst>
              <a:ext uri="{FF2B5EF4-FFF2-40B4-BE49-F238E27FC236}">
                <a16:creationId xmlns:a16="http://schemas.microsoft.com/office/drawing/2014/main" id="{23A3F7B6-3BF1-400D-A5F9-259007A566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5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8.1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orkOutInverseComputation">
            <a:hlinkClick r:id="" action="ppaction://media"/>
            <a:extLst>
              <a:ext uri="{FF2B5EF4-FFF2-40B4-BE49-F238E27FC236}">
                <a16:creationId xmlns:a16="http://schemas.microsoft.com/office/drawing/2014/main" id="{6A6EAFF2-61DF-43F9-9A58-BAA8CC7627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5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ummarizeTranslationProcess">
            <a:hlinkClick r:id="" action="ppaction://media"/>
            <a:extLst>
              <a:ext uri="{FF2B5EF4-FFF2-40B4-BE49-F238E27FC236}">
                <a16:creationId xmlns:a16="http://schemas.microsoft.com/office/drawing/2014/main" id="{56B3F0D5-E8B8-42E0-AF73-5C2ED858CB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32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E2C870-EBEE-4401-8D6B-2299A24DFEE0}"/>
              </a:ext>
            </a:extLst>
          </p:cNvPr>
          <p:cNvSpPr txBox="1"/>
          <p:nvPr/>
        </p:nvSpPr>
        <p:spPr>
          <a:xfrm>
            <a:off x="1599062" y="2105561"/>
            <a:ext cx="899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000" dirty="0">
                <a:latin typeface="GHEA Mariam" panose="02000503080000020003" pitchFamily="50" charset="0"/>
              </a:rPr>
              <a:t>Մենակ </a:t>
            </a:r>
            <a:r>
              <a:rPr lang="hy-AM" sz="4000" dirty="0" err="1">
                <a:latin typeface="GHEA Mariam" panose="02000503080000020003" pitchFamily="50" charset="0"/>
              </a:rPr>
              <a:t>վեկտորները</a:t>
            </a:r>
            <a:r>
              <a:rPr lang="hy-AM" sz="4000" dirty="0">
                <a:latin typeface="GHEA Mariam" panose="02000503080000020003" pitchFamily="50" charset="0"/>
              </a:rPr>
              <a:t> չեն, </a:t>
            </a:r>
          </a:p>
          <a:p>
            <a:pPr algn="ctr"/>
            <a:r>
              <a:rPr lang="hy-AM" sz="4000" dirty="0">
                <a:latin typeface="GHEA Mariam" panose="02000503080000020003" pitchFamily="50" charset="0"/>
              </a:rPr>
              <a:t>որ ունեն կոորդինատներ</a:t>
            </a:r>
            <a:endParaRPr lang="en-US" sz="4000" dirty="0"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F3E804-4027-471E-8136-741C9715B210}"/>
              </a:ext>
            </a:extLst>
          </p:cNvPr>
          <p:cNvSpPr txBox="1"/>
          <p:nvPr/>
        </p:nvSpPr>
        <p:spPr>
          <a:xfrm>
            <a:off x="10354101" y="2961169"/>
            <a:ext cx="107817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FF00"/>
                </a:solidFill>
                <a:latin typeface="GHEA Mariam" panose="02000503080000020003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792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tationExample">
            <a:hlinkClick r:id="" action="ppaction://media"/>
            <a:extLst>
              <a:ext uri="{FF2B5EF4-FFF2-40B4-BE49-F238E27FC236}">
                <a16:creationId xmlns:a16="http://schemas.microsoft.com/office/drawing/2014/main" id="{A38FD02A-E21F-4268-BA9C-1BFB0EF5BC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24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.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JennyWatchesRotation">
            <a:hlinkClick r:id="" action="ppaction://media"/>
            <a:extLst>
              <a:ext uri="{FF2B5EF4-FFF2-40B4-BE49-F238E27FC236}">
                <a16:creationId xmlns:a16="http://schemas.microsoft.com/office/drawing/2014/main" id="{DF042887-44EF-445B-A87B-8AD4E6A29F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2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object, gauge, clock&#10;&#10;Description generated with very high confidence">
            <a:extLst>
              <a:ext uri="{FF2B5EF4-FFF2-40B4-BE49-F238E27FC236}">
                <a16:creationId xmlns:a16="http://schemas.microsoft.com/office/drawing/2014/main" id="{A534EB92-4155-4913-BE61-947F81BD3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976" y="3782427"/>
            <a:ext cx="4244920" cy="23775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6B1B30-5651-4726-B906-DA9E24E10702}"/>
              </a:ext>
            </a:extLst>
          </p:cNvPr>
          <p:cNvSpPr txBox="1"/>
          <p:nvPr/>
        </p:nvSpPr>
        <p:spPr>
          <a:xfrm>
            <a:off x="2556409" y="1241946"/>
            <a:ext cx="70791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y-AM" sz="4800" dirty="0" err="1">
                <a:latin typeface="GHEA Mariam" panose="02000503080000020003" pitchFamily="50" charset="0"/>
              </a:rPr>
              <a:t>Կարո՞ղ</a:t>
            </a:r>
            <a:r>
              <a:rPr lang="hy-AM" sz="4800" dirty="0">
                <a:latin typeface="GHEA Mariam" panose="02000503080000020003" pitchFamily="50" charset="0"/>
              </a:rPr>
              <a:t> ենք թարգմանել</a:t>
            </a:r>
          </a:p>
          <a:p>
            <a:pPr algn="ctr"/>
            <a:r>
              <a:rPr lang="hy-AM" sz="4800" dirty="0" err="1">
                <a:latin typeface="GHEA Mariam" panose="02000503080000020003" pitchFamily="50" charset="0"/>
              </a:rPr>
              <a:t>մատրիցի</a:t>
            </a:r>
            <a:r>
              <a:rPr lang="hy-AM" sz="4800" dirty="0">
                <a:latin typeface="GHEA Mariam" panose="02000503080000020003" pitchFamily="50" charset="0"/>
              </a:rPr>
              <a:t> սյուները</a:t>
            </a:r>
            <a:endParaRPr lang="en-US" sz="4800" dirty="0">
              <a:latin typeface="GHEA Mariam" panose="02000503080000020003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24095-297B-4C99-B152-140EA627D2A4}"/>
              </a:ext>
            </a:extLst>
          </p:cNvPr>
          <p:cNvSpPr txBox="1"/>
          <p:nvPr/>
        </p:nvSpPr>
        <p:spPr>
          <a:xfrm>
            <a:off x="10115033" y="3214047"/>
            <a:ext cx="2076967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871884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ToTranslateAMatrix">
            <a:hlinkClick r:id="" action="ppaction://media"/>
            <a:extLst>
              <a:ext uri="{FF2B5EF4-FFF2-40B4-BE49-F238E27FC236}">
                <a16:creationId xmlns:a16="http://schemas.microsoft.com/office/drawing/2014/main" id="{EBD7C3A7-304F-4C79-8934-10A2A42C31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26" end="779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5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6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8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ToTranslateAMatrix">
            <a:hlinkClick r:id="" action="ppaction://media"/>
            <a:extLst>
              <a:ext uri="{FF2B5EF4-FFF2-40B4-BE49-F238E27FC236}">
                <a16:creationId xmlns:a16="http://schemas.microsoft.com/office/drawing/2014/main" id="{F1AA1770-F3CC-4E28-BAAC-3EC8FC8E24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156" end="202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duceJennifer.1">
            <a:hlinkClick r:id="" action="ppaction://media"/>
            <a:extLst>
              <a:ext uri="{FF2B5EF4-FFF2-40B4-BE49-F238E27FC236}">
                <a16:creationId xmlns:a16="http://schemas.microsoft.com/office/drawing/2014/main" id="{C10EDB18-C804-4197-BAE6-F6B299E230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1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5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JennyWatchesRotationWithMatrixAndVector">
            <a:hlinkClick r:id="" action="ppaction://media"/>
            <a:extLst>
              <a:ext uri="{FF2B5EF4-FFF2-40B4-BE49-F238E27FC236}">
                <a16:creationId xmlns:a16="http://schemas.microsoft.com/office/drawing/2014/main" id="{FEC3114D-613E-4D41-9AE9-88A0FCDE6A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B40C8E-83DC-4456-9B17-2F792FD31F2E}"/>
                  </a:ext>
                </a:extLst>
              </p:cNvPr>
              <p:cNvSpPr txBox="1"/>
              <p:nvPr/>
            </p:nvSpPr>
            <p:spPr>
              <a:xfrm>
                <a:off x="4554744" y="2464727"/>
                <a:ext cx="3082511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7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7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7200" b="0" i="1" smtClean="0">
                          <a:solidFill>
                            <a:srgbClr val="FFFF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CB40C8E-83DC-4456-9B17-2F792FD31F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4744" y="2464727"/>
                <a:ext cx="3082511" cy="110799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9269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Jennifer.2">
            <a:hlinkClick r:id="" action="ppaction://media"/>
            <a:extLst>
              <a:ext uri="{FF2B5EF4-FFF2-40B4-BE49-F238E27FC236}">
                <a16:creationId xmlns:a16="http://schemas.microsoft.com/office/drawing/2014/main" id="{1C946857-4FB1-4BE3-9165-1376A98A1E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3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1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Jennifer.3">
            <a:hlinkClick r:id="" action="ppaction://media"/>
            <a:extLst>
              <a:ext uri="{FF2B5EF4-FFF2-40B4-BE49-F238E27FC236}">
                <a16:creationId xmlns:a16="http://schemas.microsoft.com/office/drawing/2014/main" id="{10521F0D-B467-4DBF-BE1D-D2FC3CEE2CF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Jennifer.4">
            <a:hlinkClick r:id="" action="ppaction://media"/>
            <a:extLst>
              <a:ext uri="{FF2B5EF4-FFF2-40B4-BE49-F238E27FC236}">
                <a16:creationId xmlns:a16="http://schemas.microsoft.com/office/drawing/2014/main" id="{E3218461-AB54-42D9-9792-B8676F1C5A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27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Jennifer.5">
            <a:hlinkClick r:id="" action="ppaction://media"/>
            <a:extLst>
              <a:ext uri="{FF2B5EF4-FFF2-40B4-BE49-F238E27FC236}">
                <a16:creationId xmlns:a16="http://schemas.microsoft.com/office/drawing/2014/main" id="{21AACD9D-656D-4BED-A67C-13B89DB18A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57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peakingDifferentLanguages">
            <a:hlinkClick r:id="" action="ppaction://media"/>
            <a:extLst>
              <a:ext uri="{FF2B5EF4-FFF2-40B4-BE49-F238E27FC236}">
                <a16:creationId xmlns:a16="http://schemas.microsoft.com/office/drawing/2014/main" id="{2D4AF633-F3F7-4C02-AA7E-95794FCBE3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1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Grid">
            <a:hlinkClick r:id="" action="ppaction://media"/>
            <a:extLst>
              <a:ext uri="{FF2B5EF4-FFF2-40B4-BE49-F238E27FC236}">
                <a16:creationId xmlns:a16="http://schemas.microsoft.com/office/drawing/2014/main" id="{926A6F8A-D39A-4530-A7AA-5406997156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991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176</TotalTime>
  <Words>28</Words>
  <Application>Microsoft Office PowerPoint</Application>
  <PresentationFormat>Widescreen</PresentationFormat>
  <Paragraphs>11</Paragraphs>
  <Slides>31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GHEA Mariam</vt:lpstr>
      <vt:lpstr>Office Theme</vt:lpstr>
      <vt:lpstr>Մաս 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8</dc:title>
  <dc:creator>Ashot</dc:creator>
  <cp:lastModifiedBy>Ashot</cp:lastModifiedBy>
  <cp:revision>16</cp:revision>
  <dcterms:created xsi:type="dcterms:W3CDTF">2018-04-15T14:39:03Z</dcterms:created>
  <dcterms:modified xsi:type="dcterms:W3CDTF">2018-09-24T09:54:52Z</dcterms:modified>
</cp:coreProperties>
</file>